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740" r:id="rId4"/>
    <p:sldId id="741" r:id="rId5"/>
    <p:sldId id="777" r:id="rId6"/>
    <p:sldId id="780" r:id="rId7"/>
    <p:sldId id="745" r:id="rId8"/>
    <p:sldId id="746" r:id="rId9"/>
    <p:sldId id="779" r:id="rId10"/>
    <p:sldId id="775" r:id="rId11"/>
    <p:sldId id="77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CE"/>
    <a:srgbClr val="CCECFF"/>
    <a:srgbClr val="33CC33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08/06/2021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>
            <a:extLst>
              <a:ext uri="{FF2B5EF4-FFF2-40B4-BE49-F238E27FC236}">
                <a16:creationId xmlns:a16="http://schemas.microsoft.com/office/drawing/2014/main" id="{F00D2D83-E598-461D-BF79-8E69D086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109" y="1537854"/>
            <a:ext cx="7481455" cy="978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BÀI 40: LỰC MA SÁT</a:t>
            </a:r>
            <a:endParaRPr lang="vi-VN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AD2646-99B7-42B4-879D-BFE0E94E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5" y="46339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1178004" y="2025171"/>
            <a:ext cx="10185321" cy="278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lớp tiết học sau.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 bài tập về nhà: Phần bài tập trang 198sgk.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ÒNG GIÁO DỤC VÀ ĐÀO TẠO - ppt download">
            <a:extLst>
              <a:ext uri="{FF2B5EF4-FFF2-40B4-BE49-F238E27FC236}">
                <a16:creationId xmlns:a16="http://schemas.microsoft.com/office/drawing/2014/main" id="{56834027-330A-48C5-84D7-BFC8DBB7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CÁ NHÂN                   THỜI GIAN: 1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28587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2438399" cy="159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8" y="1409699"/>
            <a:ext cx="10001288" cy="2876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11AA5-CA5C-430B-95CE-489FD07948B3}"/>
              </a:ext>
            </a:extLst>
          </p:cNvPr>
          <p:cNvSpPr txBox="1"/>
          <p:nvPr/>
        </p:nvSpPr>
        <p:spPr>
          <a:xfrm>
            <a:off x="2219223" y="3305224"/>
            <a:ext cx="70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lực tiếp xúc với tủ? </a:t>
            </a:r>
          </a:p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lực đó các tác dụng gì đối với tủ?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7191A-853B-47F1-9B27-4836AB48A974}"/>
              </a:ext>
            </a:extLst>
          </p:cNvPr>
          <p:cNvSpPr txBox="1"/>
          <p:nvPr/>
        </p:nvSpPr>
        <p:spPr>
          <a:xfrm>
            <a:off x="457200" y="4417249"/>
            <a:ext cx="11645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Lực đẩy của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và lực sàn nhà tác dụng vào tủ. Lực đẩy có tác dụng làm cho tủ di chuyển về phía tr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ớc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đó; còn </a:t>
            </a:r>
            <a:r>
              <a:rPr lang="en-US" sz="32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sàn nhà tác dụng vào tủ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tác dụng cản trở sự di chuyển của tủ.</a:t>
            </a: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4492A6-BE28-4FE9-8043-C331AF8E2834}"/>
              </a:ext>
            </a:extLst>
          </p:cNvPr>
          <p:cNvSpPr txBox="1"/>
          <p:nvPr/>
        </p:nvSpPr>
        <p:spPr>
          <a:xfrm>
            <a:off x="247650" y="956944"/>
            <a:ext cx="10991849" cy="20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NHIỆM VỤ 1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 HỌC TẬP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</a:rPr>
              <a:t>Thực hiện thí nghiệm tương tự như hình 48.1 và 48.2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vi-VN" sz="24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1"/>
            <a:ext cx="922518" cy="60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BC07F-F0C2-4440-81C9-E4B35F7A8DF3}"/>
              </a:ext>
            </a:extLst>
          </p:cNvPr>
          <p:cNvSpPr txBox="1"/>
          <p:nvPr/>
        </p:nvSpPr>
        <p:spPr>
          <a:xfrm>
            <a:off x="498158" y="1967416"/>
            <a:ext cx="6572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</a:t>
            </a:r>
          </a:p>
          <a:p>
            <a:pPr algn="just">
              <a:tabLst>
                <a:tab pos="45720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So sánh số chỉ của lực kế trong 2 trường hợp và cho biết đặc điểm của bề mặt tiếp xúc có ảnh hưởng như thế nào đến tác dụng của lực tiếp xúc giữa mặt sàn và vật.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48DF5-8AAA-4EA4-873E-927C8CE7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37" y="5391483"/>
            <a:ext cx="1722163" cy="172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B53303-47C6-49D1-AE5E-A15A4596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38" y="1967416"/>
            <a:ext cx="4749512" cy="342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F8A1548-B5D1-414F-800F-FA4C09F6CACC}"/>
              </a:ext>
            </a:extLst>
          </p:cNvPr>
          <p:cNvSpPr/>
          <p:nvPr/>
        </p:nvSpPr>
        <p:spPr>
          <a:xfrm>
            <a:off x="4165890" y="5102628"/>
            <a:ext cx="831273" cy="84414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B3089-231D-4E29-9455-61E4BAF70EE4}"/>
              </a:ext>
            </a:extLst>
          </p:cNvPr>
          <p:cNvSpPr txBox="1"/>
          <p:nvPr/>
        </p:nvSpPr>
        <p:spPr>
          <a:xfrm>
            <a:off x="458325" y="5960177"/>
            <a:ext cx="858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Mặt tiếp xúc càng gồ ghề thì  lực ma sát càng lớn.</a:t>
            </a:r>
          </a:p>
        </p:txBody>
      </p:sp>
    </p:spTree>
    <p:extLst>
      <p:ext uri="{BB962C8B-B14F-4D97-AF65-F5344CB8AC3E}">
        <p14:creationId xmlns:p14="http://schemas.microsoft.com/office/powerpoint/2010/main" val="5031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GIAN: 2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155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495425" y="1477417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tr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ợt?</a:t>
            </a:r>
          </a:p>
        </p:txBody>
      </p:sp>
      <p:pic>
        <p:nvPicPr>
          <p:cNvPr id="1028" name="Picture 4" descr="cầu trượt - Đồ Chơi Sao Việt">
            <a:extLst>
              <a:ext uri="{FF2B5EF4-FFF2-40B4-BE49-F238E27FC236}">
                <a16:creationId xmlns:a16="http://schemas.microsoft.com/office/drawing/2014/main" id="{D374CCC8-27B3-4BCB-8427-EB045C66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9300"/>
            <a:ext cx="571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ẩn thận sàn trơn trượt - 3A Safety - Thiết kế và sản xuất biển báo an toàn">
            <a:extLst>
              <a:ext uri="{FF2B5EF4-FFF2-40B4-BE49-F238E27FC236}">
                <a16:creationId xmlns:a16="http://schemas.microsoft.com/office/drawing/2014/main" id="{0BA360A7-74A8-4009-9C35-5B4019D3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89" y="3104972"/>
            <a:ext cx="4301837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73284" y="2351782"/>
            <a:ext cx="712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ma sát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xuất hiện khi một vật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trên bề mặt một vật khác.</a:t>
            </a:r>
          </a:p>
        </p:txBody>
      </p:sp>
    </p:spTree>
    <p:extLst>
      <p:ext uri="{BB962C8B-B14F-4D97-AF65-F5344CB8AC3E}">
        <p14:creationId xmlns:p14="http://schemas.microsoft.com/office/powerpoint/2010/main" val="1031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92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ACF05-656C-4858-B0E7-BD9CBB718D4A}"/>
              </a:ext>
            </a:extLst>
          </p:cNvPr>
          <p:cNvSpPr txBox="1"/>
          <p:nvPr/>
        </p:nvSpPr>
        <p:spPr>
          <a:xfrm>
            <a:off x="1215074" y="1228401"/>
            <a:ext cx="785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nghỉ?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F2C74-35AC-4D2C-BC47-BD9F3352620C}"/>
              </a:ext>
            </a:extLst>
          </p:cNvPr>
          <p:cNvSpPr txBox="1"/>
          <p:nvPr/>
        </p:nvSpPr>
        <p:spPr>
          <a:xfrm>
            <a:off x="683067" y="1997316"/>
            <a:ext cx="1074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từ từ khối gỗ trên mặt bàn, quan sát số chỉ của lực kế khi vật chưa chuyển động.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chỉ lực kế khi vật chưa di chuyển cho biết lực cản trở chuyển động của vật lúc này là bao nhiêu?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cản xuất hiện ở đâu khiến vật chưa thể di chuyển dưới tác dụng của lực kéo?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456C6-CE9D-4697-850C-8096544C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89" y="4166892"/>
            <a:ext cx="6233639" cy="2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cách lắp đặt quạt trần sao cho hợp phong thủy">
            <a:extLst>
              <a:ext uri="{FF2B5EF4-FFF2-40B4-BE49-F238E27FC236}">
                <a16:creationId xmlns:a16="http://schemas.microsoft.com/office/drawing/2014/main" id="{1068B0F3-5B7A-4B3F-BD06-F410888C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7" y="2356657"/>
            <a:ext cx="5168053" cy="42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847C7B8-3246-4988-A2A8-0BD37E5B6455}"/>
              </a:ext>
            </a:extLst>
          </p:cNvPr>
          <p:cNvSpPr/>
          <p:nvPr/>
        </p:nvSpPr>
        <p:spPr>
          <a:xfrm>
            <a:off x="4475017" y="0"/>
            <a:ext cx="5860473" cy="23617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Lực nào đã giữ quạt trần và các bức tranh không bị r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 xuống khi chịu tác dụng của trọng lực</a:t>
            </a:r>
          </a:p>
        </p:txBody>
      </p:sp>
    </p:spTree>
    <p:extLst>
      <p:ext uri="{BB962C8B-B14F-4D97-AF65-F5344CB8AC3E}">
        <p14:creationId xmlns:p14="http://schemas.microsoft.com/office/powerpoint/2010/main" val="24672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  <p:pic>
        <p:nvPicPr>
          <p:cNvPr id="1026" name="Picture 2" descr="Lời khuyên chăm sóc phanh V xe đạp đua tốt nhất">
            <a:extLst>
              <a:ext uri="{FF2B5EF4-FFF2-40B4-BE49-F238E27FC236}">
                <a16:creationId xmlns:a16="http://schemas.microsoft.com/office/drawing/2014/main" id="{1383B521-9B97-4BF2-A01F-AD0B72EB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C582D-E7BA-437F-91AC-D5DF5EB49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666770"/>
            <a:ext cx="5868849" cy="40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D0294-8DCC-48F8-8079-491EEEC29711}"/>
              </a:ext>
            </a:extLst>
          </p:cNvPr>
          <p:cNvSpPr/>
          <p:nvPr/>
        </p:nvSpPr>
        <p:spPr>
          <a:xfrm>
            <a:off x="2036618" y="5624945"/>
            <a:ext cx="983673" cy="397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983C1D-6A85-41B2-8810-C803D9AA78D9}"/>
              </a:ext>
            </a:extLst>
          </p:cNvPr>
          <p:cNvSpPr/>
          <p:nvPr/>
        </p:nvSpPr>
        <p:spPr>
          <a:xfrm>
            <a:off x="2189019" y="6483927"/>
            <a:ext cx="457199" cy="19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6E4C5-6D14-4C4E-9DED-3FEC83EA8B29}"/>
              </a:ext>
            </a:extLst>
          </p:cNvPr>
          <p:cNvSpPr txBox="1"/>
          <p:nvPr/>
        </p:nvSpPr>
        <p:spPr>
          <a:xfrm>
            <a:off x="2582140" y="6185245"/>
            <a:ext cx="272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mặt đất tác dụn lên bàn chân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13855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Cách sử dụng và bảo trì lốp xe gắn máy">
            <a:extLst>
              <a:ext uri="{FF2B5EF4-FFF2-40B4-BE49-F238E27FC236}">
                <a16:creationId xmlns:a16="http://schemas.microsoft.com/office/drawing/2014/main" id="{8963FEEC-8916-470A-A909-AFD3D19C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4" y="3691350"/>
            <a:ext cx="4503593" cy="2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loại đế giày - VO Shop">
            <a:extLst>
              <a:ext uri="{FF2B5EF4-FFF2-40B4-BE49-F238E27FC236}">
                <a16:creationId xmlns:a16="http://schemas.microsoft.com/office/drawing/2014/main" id="{4320D38F-0A61-4352-98AB-000406E2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429000"/>
            <a:ext cx="4694001" cy="35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24AC1-373F-4C4E-A546-465F7E323FCC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4AF22-E5A5-4C73-BE12-C36E22D4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58" y="1172263"/>
            <a:ext cx="10230283" cy="20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LỰC CẢN CỦA KHÔNG KHÍ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ên lửa liên lục địa – Wikipedia tiếng Việt">
            <a:extLst>
              <a:ext uri="{FF2B5EF4-FFF2-40B4-BE49-F238E27FC236}">
                <a16:creationId xmlns:a16="http://schemas.microsoft.com/office/drawing/2014/main" id="{45E236D6-D679-463E-AAF4-160F948B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" y="2038806"/>
            <a:ext cx="3339523" cy="4862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 vé máy bay tăng cao trở lại">
            <a:extLst>
              <a:ext uri="{FF2B5EF4-FFF2-40B4-BE49-F238E27FC236}">
                <a16:creationId xmlns:a16="http://schemas.microsoft.com/office/drawing/2014/main" id="{2F01F7B5-6BAA-477F-8892-0F807357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6" y="4294186"/>
            <a:ext cx="4772376" cy="24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Ảnh: Giải mã màu sắc trên các viên đạn súng AK | VOV.VN">
            <a:extLst>
              <a:ext uri="{FF2B5EF4-FFF2-40B4-BE49-F238E27FC236}">
                <a16:creationId xmlns:a16="http://schemas.microsoft.com/office/drawing/2014/main" id="{F8D37DAF-6EF6-4292-861B-6A822EFE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6" y="956944"/>
            <a:ext cx="4038024" cy="2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Sơ lược về giải đua xe moto GP | 2banh.vn">
            <a:extLst>
              <a:ext uri="{FF2B5EF4-FFF2-40B4-BE49-F238E27FC236}">
                <a16:creationId xmlns:a16="http://schemas.microsoft.com/office/drawing/2014/main" id="{50E318BA-2DEE-420B-BB33-A3AEC5F2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2" y="1037750"/>
            <a:ext cx="4333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ộc đua xe đạp Cúp Truyền hình TP.HCM 2020 xuất phát ngày 19-5 - Báo Khánh  Hòa điện tử">
            <a:extLst>
              <a:ext uri="{FF2B5EF4-FFF2-40B4-BE49-F238E27FC236}">
                <a16:creationId xmlns:a16="http://schemas.microsoft.com/office/drawing/2014/main" id="{D3E42182-464A-457F-BAF0-2D592249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12" y="4129519"/>
            <a:ext cx="3843337" cy="256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5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424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BÀI 40: LỰC MA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User</cp:lastModifiedBy>
  <cp:revision>83</cp:revision>
  <dcterms:created xsi:type="dcterms:W3CDTF">2021-02-06T13:24:47Z</dcterms:created>
  <dcterms:modified xsi:type="dcterms:W3CDTF">2021-06-08T16:24:43Z</dcterms:modified>
</cp:coreProperties>
</file>